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92E590-E4B3-C885-D531-B090EB6613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53B4DF-DB09-9CA7-D4F4-4AC0ED990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2BDDCA-AC94-B6F3-1EA5-BB8301F07E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08/10/2023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172CE32-B887-89C6-02E7-2833DBEA3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7E58523-8C6F-0285-878E-2B1D69AE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954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718A3-A2EB-5230-FB12-1FAB7A73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AA0B6E-B9E3-CDED-07D6-52F858C4D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964800-8144-B9ED-0763-C145A521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08/10/2023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3EDBDF-F1A5-CCD3-71D5-3CE03087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2FC360-2442-C350-DC15-FEA765C4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33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62611D-1FBD-EDA0-6F18-A04E37259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61139C-B519-C52F-5F1F-0B7B6AD2F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0D00E1-2E42-1938-CD51-8D050A02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08/10/2023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4DC8C2-9856-4B5C-1B35-B4A1973E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7AE855-66FF-EA6F-7045-CFF2019B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4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512A1A-BDD1-3C45-5987-99EDB253B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47B6FB-6991-E401-EE6B-C02C415A3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2DEB30-7CCC-3E6B-C054-BE7289E0D0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08/10/2023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119D6F-363C-3C03-2A85-F980C419C6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CC1DF5-B31F-10BE-8615-26F7127E8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37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6A856-2840-5DF9-97F7-A4DAA9A80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83DA80-69A4-E386-2A09-15D313A16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2F590FE-0463-6B43-00D6-C628F83EFC0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08/10/2023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165564E-682A-A45F-43C9-C12E3A706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9C5E79-F8E7-7B1D-8106-C66823C73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624CA2-B763-339C-D75B-DF2CEF758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4119A-052D-B9B0-3E94-CD5FE6193C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53700FC-4802-CEB2-6E47-CD7A68B33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5130482-2872-0E54-4861-9519DE77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08/10/2023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0D5A1C2-7E1B-42B8-5797-3BF69F9AF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B7BD173-47CA-FACF-CB85-50FDEDB89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828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90A922-3535-3921-DCB7-320726955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8C367B-4C4B-F4A8-9986-2B2C264AC1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4560F79-F74A-52ED-6207-BB3DEFDC0E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6808AC7-6D56-A5E7-7C9E-CCE5E87D11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37E6154-C3D8-F953-C51D-BCB29688E9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AB8A0E5-77BE-DC03-D5B2-5401302BF5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08/10/2023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BD0A754-F945-1605-CDB2-D44061C04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CB668A0-2474-A063-BBA0-DD41A19D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49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A548E-06A2-C35F-CF17-6451EE043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F6ED74-7ED1-DBF7-6020-192C06AB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08/10/2023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4402174-95A4-275B-A939-AC4D35D4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8EE5EC-A0E4-14FA-BD61-4E2522B5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60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8CCBE43-1F0A-C632-30C0-BD9B39E2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08/10/2023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8C63F2F-F448-723B-955D-5BEA5D4E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1901AD-3741-9AE6-5F67-BABB4AC8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0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2DAA9-4F5E-FFF0-3409-7D922C31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2A7440-249B-0219-DABE-089F07601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5E8926-39FE-7FA5-035D-52C25D975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4BD714-F322-0E7B-E121-EF85E6E7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08/10/2023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BEBCD8-E0E8-5D42-E22A-1018ED02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F3EA68-ABDC-0BC4-74B9-1CF848E0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65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A11E0-63AD-0CCF-C7D6-9506F37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C57011E-A371-1792-8A22-08311F30D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D9FA25-301A-9111-236B-D07538617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30681E-1313-C5BE-3795-F6F5D130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08/10/2023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91D71D-56E2-DF73-F070-89D1AECB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811A71-727E-76BE-41ED-BFDC46404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20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0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2EBA76-ED49-E35E-8AB1-C7D2927C0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3D96ACD-E84C-36D1-BD9F-830EAF54C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000000">
                  <a:alpha val="63000"/>
                </a:srgbClr>
              </a:gs>
              <a:gs pos="100000">
                <a:srgbClr val="0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D0AE68-37E1-DD56-8389-20D192DFAB39}"/>
              </a:ext>
            </a:extLst>
          </p:cNvPr>
          <p:cNvSpPr txBox="1"/>
          <p:nvPr/>
        </p:nvSpPr>
        <p:spPr>
          <a:xfrm>
            <a:off x="172279" y="503962"/>
            <a:ext cx="51331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</a:rPr>
              <a:t>Indicadores de Desempenho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05F08D-D9B9-1D5C-2509-DCF53807F9E6}"/>
              </a:ext>
            </a:extLst>
          </p:cNvPr>
          <p:cNvSpPr txBox="1"/>
          <p:nvPr/>
        </p:nvSpPr>
        <p:spPr>
          <a:xfrm>
            <a:off x="172279" y="965627"/>
            <a:ext cx="6277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Equipes de Saúde Bucal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5D9C90C-FA64-822C-6F36-04D3E8502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2" t="26579" r="36769" b="20703"/>
          <a:stretch/>
        </p:blipFill>
        <p:spPr>
          <a:xfrm>
            <a:off x="10156874" y="4261539"/>
            <a:ext cx="1913205" cy="226587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88EB1E1-383D-347E-A359-99C9B92CFF18}"/>
              </a:ext>
            </a:extLst>
          </p:cNvPr>
          <p:cNvSpPr txBox="1"/>
          <p:nvPr/>
        </p:nvSpPr>
        <p:spPr>
          <a:xfrm>
            <a:off x="1360104" y="4496837"/>
            <a:ext cx="27574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</a:rPr>
              <a:t>Granja – Ceará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69496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82FD68C-B959-DA82-D997-FB019E9582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54" t="24193" r="29154" b="14444"/>
          <a:stretch/>
        </p:blipFill>
        <p:spPr>
          <a:xfrm>
            <a:off x="4346917" y="1659988"/>
            <a:ext cx="4290646" cy="420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244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Brasil Sorridente">
      <a:dk1>
        <a:srgbClr val="173DFF"/>
      </a:dk1>
      <a:lt1>
        <a:srgbClr val="FFCF00"/>
      </a:lt1>
      <a:dk2>
        <a:srgbClr val="FF0000"/>
      </a:dk2>
      <a:lt2>
        <a:srgbClr val="00CF00"/>
      </a:lt2>
      <a:accent1>
        <a:srgbClr val="173DFF"/>
      </a:accent1>
      <a:accent2>
        <a:srgbClr val="FFCF00"/>
      </a:accent2>
      <a:accent3>
        <a:srgbClr val="FF0000"/>
      </a:accent3>
      <a:accent4>
        <a:srgbClr val="00CF00"/>
      </a:accent4>
      <a:accent5>
        <a:srgbClr val="48A1FA"/>
      </a:accent5>
      <a:accent6>
        <a:srgbClr val="FEE599"/>
      </a:accent6>
      <a:hlink>
        <a:srgbClr val="173DFF"/>
      </a:hlink>
      <a:folHlink>
        <a:srgbClr val="FF0000"/>
      </a:folHlink>
    </a:clrScheme>
    <a:fontScheme name="Personalizada 1">
      <a:majorFont>
        <a:latin typeface="Eras Bold ITC"/>
        <a:ea typeface=""/>
        <a:cs typeface=""/>
      </a:majorFont>
      <a:minorFont>
        <a:latin typeface="Eras Light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11</Words>
  <Application>Microsoft Office PowerPoint</Application>
  <PresentationFormat>Widescreen</PresentationFormat>
  <Paragraphs>4</Paragraphs>
  <Slides>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</vt:i4>
      </vt:variant>
    </vt:vector>
  </HeadingPairs>
  <TitlesOfParts>
    <vt:vector size="6" baseType="lpstr">
      <vt:lpstr>Arial</vt:lpstr>
      <vt:lpstr>Eras Bold ITC</vt:lpstr>
      <vt:lpstr>Eras Light ITC</vt:lpstr>
      <vt:lpstr>Tema do Office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2</cp:revision>
  <dcterms:created xsi:type="dcterms:W3CDTF">2023-10-08T21:11:43Z</dcterms:created>
  <dcterms:modified xsi:type="dcterms:W3CDTF">2023-10-08T21:37:28Z</dcterms:modified>
</cp:coreProperties>
</file>